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7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195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b="1" dirty="0"/>
              <a:t>La princesse aux doigts d’or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          Extraits auteur – 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67FB4F2-E2DD-9E89-C63C-C0EE0218D0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71" y="1950181"/>
            <a:ext cx="11151027" cy="456068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3600" b="1" i="0" u="none" strike="noStrike" baseline="0" dirty="0">
                <a:latin typeface="AGaramondPro-Bold"/>
              </a:rPr>
              <a:t>Je comprends ton effroi, ami lecteur.</a:t>
            </a:r>
          </a:p>
          <a:p>
            <a:pPr marL="0" indent="0" algn="l">
              <a:buNone/>
            </a:pPr>
            <a:r>
              <a:rPr lang="fr-FR" sz="3600" b="1" i="0" u="none" strike="noStrike" baseline="0" dirty="0">
                <a:latin typeface="AGaramondPro-Bold"/>
              </a:rPr>
              <a:t>À cet instant tu te dis :</a:t>
            </a:r>
          </a:p>
          <a:p>
            <a:pPr marL="0" indent="0" algn="l">
              <a:buNone/>
            </a:pPr>
            <a:r>
              <a:rPr lang="fr-FR" sz="3600" b="1" i="0" u="none" strike="noStrike" baseline="0" dirty="0">
                <a:latin typeface="AGaramondPro-Bold"/>
              </a:rPr>
              <a:t>« Le mal ne peut pas triompher... Ce n’est pas possible ! »</a:t>
            </a:r>
          </a:p>
          <a:p>
            <a:pPr marL="0" indent="0" algn="l">
              <a:buNone/>
            </a:pPr>
            <a:r>
              <a:rPr lang="fr-FR" sz="3600" b="1" i="0" u="none" strike="noStrike" baseline="0" dirty="0">
                <a:latin typeface="AGaramondPro-Bold"/>
              </a:rPr>
              <a:t>Et moi, je te réponds :</a:t>
            </a:r>
          </a:p>
          <a:p>
            <a:pPr marL="0" indent="0" algn="l">
              <a:buNone/>
            </a:pPr>
            <a:r>
              <a:rPr lang="fr-FR" sz="3600" b="1" i="0" u="none" strike="noStrike" baseline="0" dirty="0">
                <a:latin typeface="AGaramondPro-Bold"/>
              </a:rPr>
              <a:t>– Oh, si ! Dans ce monde, tout est possible !</a:t>
            </a:r>
            <a:endParaRPr lang="fr-FR" sz="400000" b="1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</p:spTree>
    <p:extLst>
      <p:ext uri="{BB962C8B-B14F-4D97-AF65-F5344CB8AC3E}">
        <p14:creationId xmlns:p14="http://schemas.microsoft.com/office/powerpoint/2010/main" val="270867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375" y="2209126"/>
            <a:ext cx="10710474" cy="388904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3600" b="1" i="0" u="none" strike="noStrike" baseline="0" dirty="0">
                <a:latin typeface="AGaramondPro-Bold"/>
              </a:rPr>
              <a:t>Ainsi s’achève la belle histoire vraie de la Princesse aux Doigts d’Or.</a:t>
            </a:r>
          </a:p>
          <a:p>
            <a:pPr marL="0" indent="0" algn="l">
              <a:buNone/>
            </a:pPr>
            <a:r>
              <a:rPr lang="fr-FR" sz="3600" b="1" i="0" u="none" strike="noStrike" baseline="0" dirty="0">
                <a:latin typeface="AGaramondPro-Bold"/>
              </a:rPr>
              <a:t>Ne sois pas étonné, ami lecteur ! Ce sont de ces prodiges </a:t>
            </a:r>
            <a:r>
              <a:rPr lang="fr-FR" sz="3600" b="1" i="0" u="none" strike="noStrike" baseline="0">
                <a:latin typeface="AGaramondPro-Bold"/>
              </a:rPr>
              <a:t>auxquels on peut </a:t>
            </a:r>
            <a:r>
              <a:rPr lang="fr-FR" sz="3600" b="1" i="0" u="none" strike="noStrike" baseline="0" dirty="0">
                <a:latin typeface="AGaramondPro-Bold"/>
              </a:rPr>
              <a:t>assister tous les jours... Pour peu que l’on soit rêveur.</a:t>
            </a:r>
            <a:endParaRPr lang="fr-FR" sz="400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</p:spTree>
    <p:extLst>
      <p:ext uri="{BB962C8B-B14F-4D97-AF65-F5344CB8AC3E}">
        <p14:creationId xmlns:p14="http://schemas.microsoft.com/office/powerpoint/2010/main" val="532333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111</Words>
  <Application>Microsoft Office PowerPoint</Application>
  <PresentationFormat>Grand écran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AGaramondPro-Bold</vt:lpstr>
      <vt:lpstr>Arial</vt:lpstr>
      <vt:lpstr>Calibri</vt:lpstr>
      <vt:lpstr>Calibri Light</vt:lpstr>
      <vt:lpstr>MyriadPro-SemiCn</vt:lpstr>
      <vt:lpstr>Thème Office</vt:lpstr>
      <vt:lpstr>La princesse aux doigts d’or</vt:lpstr>
      <vt:lpstr>Extrait 1</vt:lpstr>
      <vt:lpstr>Extrait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46</cp:revision>
  <dcterms:created xsi:type="dcterms:W3CDTF">2021-07-17T07:25:24Z</dcterms:created>
  <dcterms:modified xsi:type="dcterms:W3CDTF">2022-09-07T22:43:37Z</dcterms:modified>
</cp:coreProperties>
</file>